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6741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22961-16E7-4A95-8135-0B4284798FB6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8306-1E2B-40FD-B0BA-E63DE0A3B5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27784" y="1628800"/>
            <a:ext cx="5830416" cy="1470025"/>
          </a:xfrm>
        </p:spPr>
        <p:txBody>
          <a:bodyPr>
            <a:normAutofit/>
          </a:bodyPr>
          <a:lstStyle/>
          <a:p>
            <a:endParaRPr lang="es-ES" sz="3000" b="1" dirty="0">
              <a:solidFill>
                <a:srgbClr val="8F6741"/>
              </a:solidFill>
              <a:latin typeface="Encode Sans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27784" y="3384575"/>
            <a:ext cx="5832648" cy="1752600"/>
          </a:xfrm>
        </p:spPr>
        <p:txBody>
          <a:bodyPr>
            <a:normAutofit/>
          </a:bodyPr>
          <a:lstStyle/>
          <a:p>
            <a:endParaRPr lang="es-ES" sz="2200" dirty="0">
              <a:latin typeface="Encode San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/>
          <a:p>
            <a:endParaRPr lang="es-ES" sz="2000" b="1" dirty="0">
              <a:solidFill>
                <a:srgbClr val="8F6741"/>
              </a:solidFill>
              <a:latin typeface="Encode Sans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/>
          </a:bodyPr>
          <a:lstStyle/>
          <a:p>
            <a:endParaRPr lang="es-ES" sz="1800" dirty="0">
              <a:latin typeface="Encode San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rodolfo morone</dc:creator>
  <cp:lastModifiedBy>rodolfo morone</cp:lastModifiedBy>
  <cp:revision>4</cp:revision>
  <dcterms:created xsi:type="dcterms:W3CDTF">2023-03-14T18:50:27Z</dcterms:created>
  <dcterms:modified xsi:type="dcterms:W3CDTF">2023-03-14T19:13:49Z</dcterms:modified>
</cp:coreProperties>
</file>